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9" r:id="rId8"/>
    <p:sldId id="262" r:id="rId9"/>
    <p:sldId id="263" r:id="rId10"/>
    <p:sldId id="264" r:id="rId11"/>
    <p:sldId id="266" r:id="rId12"/>
    <p:sldId id="265"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97" autoAdjust="0"/>
  </p:normalViewPr>
  <p:slideViewPr>
    <p:cSldViewPr snapToGrid="0">
      <p:cViewPr>
        <p:scale>
          <a:sx n="75" d="100"/>
          <a:sy n="75" d="100"/>
        </p:scale>
        <p:origin x="38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a:t>
            </a:r>
          </a:p>
          <a:p>
            <a:r>
              <a:rPr lang="en-US" sz="1200" b="0" i="0" kern="1200" dirty="0">
                <a:solidFill>
                  <a:schemeClr val="tx1"/>
                </a:solidFill>
                <a:effectLst/>
                <a:latin typeface="+mn-lt"/>
                <a:ea typeface="+mn-ea"/>
                <a:cs typeface="+mn-cs"/>
              </a:rPr>
              <a:t>mode mean median or removing</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in date)</a:t>
            </a:r>
          </a:p>
          <a:p>
            <a:r>
              <a:rPr lang="en-US" sz="1200" b="0" i="0" kern="1200" dirty="0">
                <a:solidFill>
                  <a:schemeClr val="tx1"/>
                </a:solidFill>
                <a:effectLst/>
                <a:latin typeface="+mn-lt"/>
                <a:ea typeface="+mn-ea"/>
                <a:cs typeface="+mn-cs"/>
              </a:rPr>
              <a:t>15 ways of spelling weather description</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245590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combination</a:t>
            </a:r>
          </a:p>
          <a:p>
            <a:r>
              <a:rPr lang="en-US" sz="1200" b="0" i="0" kern="1200" dirty="0">
                <a:solidFill>
                  <a:schemeClr val="tx1"/>
                </a:solidFill>
                <a:effectLst/>
                <a:latin typeface="+mn-lt"/>
                <a:ea typeface="+mn-ea"/>
                <a:cs typeface="+mn-cs"/>
              </a:rPr>
              <a:t>k means, data refining(click)</a:t>
            </a:r>
          </a:p>
          <a:p>
            <a:r>
              <a:rPr lang="en-US" sz="1200" b="0" i="0" kern="1200" dirty="0">
                <a:solidFill>
                  <a:schemeClr val="tx1"/>
                </a:solidFill>
                <a:effectLst/>
                <a:latin typeface="+mn-lt"/>
                <a:ea typeface="+mn-ea"/>
                <a:cs typeface="+mn-cs"/>
              </a:rPr>
              <a:t>how: clusters (elbow analysis)</a:t>
            </a:r>
          </a:p>
          <a:p>
            <a:r>
              <a:rPr lang="en-US" sz="1200" b="0" i="0" kern="1200" dirty="0">
                <a:solidFill>
                  <a:schemeClr val="tx1"/>
                </a:solidFill>
                <a:effectLst/>
                <a:latin typeface="+mn-lt"/>
                <a:ea typeface="+mn-ea"/>
                <a:cs typeface="+mn-cs"/>
              </a:rPr>
              <a:t>why: clusters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a:solidFill>
                  <a:schemeClr val="tx1"/>
                </a:solidFill>
                <a:effectLst/>
                <a:latin typeface="+mn-lt"/>
                <a:ea typeface="+mn-ea"/>
                <a:cs typeface="+mn-cs"/>
              </a:rPr>
              <a:t>Show decision tree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108951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2018-05-29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99.55% (combined)</a:t>
            </a:r>
          </a:p>
          <a:p>
            <a:pPr lvl="1"/>
            <a:r>
              <a:rPr lang="en-US" dirty="0"/>
              <a:t>99.53% (tree only)</a:t>
            </a:r>
          </a:p>
        </p:txBody>
      </p:sp>
    </p:spTree>
    <p:extLst>
      <p:ext uri="{BB962C8B-B14F-4D97-AF65-F5344CB8AC3E}">
        <p14:creationId xmlns:p14="http://schemas.microsoft.com/office/powerpoint/2010/main" val="22677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spTree>
    <p:extLst>
      <p:ext uri="{BB962C8B-B14F-4D97-AF65-F5344CB8AC3E}">
        <p14:creationId xmlns:p14="http://schemas.microsoft.com/office/powerpoint/2010/main" val="252729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279</TotalTime>
  <Words>887</Words>
  <Application>Microsoft Office PowerPoint</Application>
  <PresentationFormat>Widescreen</PresentationFormat>
  <Paragraphs>82</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Presentation</vt:lpstr>
      <vt:lpstr>How are we reducing the number of collisions?</vt:lpstr>
      <vt:lpstr>How is all that stuff, reducing the collision rate?</vt:lpstr>
      <vt:lpstr>What about that Prediction Model, how does it work?</vt:lpstr>
      <vt:lpstr>How does the model make a decision?</vt:lpstr>
      <vt:lpstr>How did we manage to achieve this?</vt:lpstr>
      <vt:lpstr>Data Wrangling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Raiden Rabit</cp:lastModifiedBy>
  <cp:revision>55</cp:revision>
  <dcterms:created xsi:type="dcterms:W3CDTF">2018-05-27T11:06:51Z</dcterms:created>
  <dcterms:modified xsi:type="dcterms:W3CDTF">2018-05-29T16:14:54Z</dcterms:modified>
</cp:coreProperties>
</file>